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65" r:id="rId6"/>
    <p:sldId id="266" r:id="rId7"/>
    <p:sldId id="267" r:id="rId8"/>
    <p:sldId id="268" r:id="rId9"/>
    <p:sldId id="269" r:id="rId10"/>
  </p:sldIdLst>
  <p:sldSz cx="9144000" cy="6858000" type="screen4x3"/>
  <p:notesSz cx="6858000" cy="9144000"/>
  <p:defaultTextStyle>
    <a:defPPr>
      <a:defRPr lang="nl-NL"/>
    </a:defPPr>
    <a:lvl1pPr algn="l" rtl="0" fontAlgn="base">
      <a:spcBef>
        <a:spcPct val="0"/>
      </a:spcBef>
      <a:spcAft>
        <a:spcPct val="0"/>
      </a:spcAft>
      <a:defRPr sz="3000" kern="1200">
        <a:solidFill>
          <a:schemeClr val="tx1"/>
        </a:solidFill>
        <a:latin typeface="Arial" charset="0"/>
        <a:ea typeface="+mn-ea"/>
        <a:cs typeface="Arial" charset="0"/>
      </a:defRPr>
    </a:lvl1pPr>
    <a:lvl2pPr marL="457200" algn="l" rtl="0" fontAlgn="base">
      <a:spcBef>
        <a:spcPct val="0"/>
      </a:spcBef>
      <a:spcAft>
        <a:spcPct val="0"/>
      </a:spcAft>
      <a:defRPr sz="3000" kern="1200">
        <a:solidFill>
          <a:schemeClr val="tx1"/>
        </a:solidFill>
        <a:latin typeface="Arial" charset="0"/>
        <a:ea typeface="+mn-ea"/>
        <a:cs typeface="Arial" charset="0"/>
      </a:defRPr>
    </a:lvl2pPr>
    <a:lvl3pPr marL="914400" algn="l" rtl="0" fontAlgn="base">
      <a:spcBef>
        <a:spcPct val="0"/>
      </a:spcBef>
      <a:spcAft>
        <a:spcPct val="0"/>
      </a:spcAft>
      <a:defRPr sz="3000" kern="1200">
        <a:solidFill>
          <a:schemeClr val="tx1"/>
        </a:solidFill>
        <a:latin typeface="Arial" charset="0"/>
        <a:ea typeface="+mn-ea"/>
        <a:cs typeface="Arial" charset="0"/>
      </a:defRPr>
    </a:lvl3pPr>
    <a:lvl4pPr marL="1371600" algn="l" rtl="0" fontAlgn="base">
      <a:spcBef>
        <a:spcPct val="0"/>
      </a:spcBef>
      <a:spcAft>
        <a:spcPct val="0"/>
      </a:spcAft>
      <a:defRPr sz="3000" kern="1200">
        <a:solidFill>
          <a:schemeClr val="tx1"/>
        </a:solidFill>
        <a:latin typeface="Arial" charset="0"/>
        <a:ea typeface="+mn-ea"/>
        <a:cs typeface="Arial" charset="0"/>
      </a:defRPr>
    </a:lvl4pPr>
    <a:lvl5pPr marL="1828800" algn="l" rtl="0" fontAlgn="base">
      <a:spcBef>
        <a:spcPct val="0"/>
      </a:spcBef>
      <a:spcAft>
        <a:spcPct val="0"/>
      </a:spcAft>
      <a:defRPr sz="3000" kern="1200">
        <a:solidFill>
          <a:schemeClr val="tx1"/>
        </a:solidFill>
        <a:latin typeface="Arial" charset="0"/>
        <a:ea typeface="+mn-ea"/>
        <a:cs typeface="Arial" charset="0"/>
      </a:defRPr>
    </a:lvl5pPr>
    <a:lvl6pPr marL="2286000" algn="l" defTabSz="914400" rtl="0" eaLnBrk="1" latinLnBrk="0" hangingPunct="1">
      <a:defRPr sz="3000" kern="1200">
        <a:solidFill>
          <a:schemeClr val="tx1"/>
        </a:solidFill>
        <a:latin typeface="Arial" charset="0"/>
        <a:ea typeface="+mn-ea"/>
        <a:cs typeface="Arial" charset="0"/>
      </a:defRPr>
    </a:lvl6pPr>
    <a:lvl7pPr marL="2743200" algn="l" defTabSz="914400" rtl="0" eaLnBrk="1" latinLnBrk="0" hangingPunct="1">
      <a:defRPr sz="3000" kern="1200">
        <a:solidFill>
          <a:schemeClr val="tx1"/>
        </a:solidFill>
        <a:latin typeface="Arial" charset="0"/>
        <a:ea typeface="+mn-ea"/>
        <a:cs typeface="Arial" charset="0"/>
      </a:defRPr>
    </a:lvl7pPr>
    <a:lvl8pPr marL="3200400" algn="l" defTabSz="914400" rtl="0" eaLnBrk="1" latinLnBrk="0" hangingPunct="1">
      <a:defRPr sz="3000" kern="1200">
        <a:solidFill>
          <a:schemeClr val="tx1"/>
        </a:solidFill>
        <a:latin typeface="Arial" charset="0"/>
        <a:ea typeface="+mn-ea"/>
        <a:cs typeface="Arial" charset="0"/>
      </a:defRPr>
    </a:lvl8pPr>
    <a:lvl9pPr marL="3657600" algn="l" defTabSz="914400" rtl="0" eaLnBrk="1" latinLnBrk="0" hangingPunct="1">
      <a:defRPr sz="30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8B4"/>
    <a:srgbClr val="80BC5A"/>
    <a:srgbClr val="FFCC00"/>
    <a:srgbClr val="FFBC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22" y="-3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Picture 2" descr="logozwart"/>
          <p:cNvPicPr>
            <a:picLocks noChangeArrowheads="1"/>
          </p:cNvPicPr>
          <p:nvPr userDrawn="1"/>
        </p:nvPicPr>
        <p:blipFill>
          <a:blip r:embed="rId2">
            <a:clrChange>
              <a:clrFrom>
                <a:srgbClr val="010204"/>
              </a:clrFrom>
              <a:clrTo>
                <a:srgbClr val="010204">
                  <a:alpha val="0"/>
                </a:srgbClr>
              </a:clrTo>
            </a:clrChange>
            <a:extLst>
              <a:ext uri="{28A0092B-C50C-407E-A947-70E740481C1C}">
                <a14:useLocalDpi xmlns:a14="http://schemas.microsoft.com/office/drawing/2010/main" val="0"/>
              </a:ext>
            </a:extLst>
          </a:blip>
          <a:srcRect/>
          <a:stretch>
            <a:fillRect/>
          </a:stretch>
        </p:blipFill>
        <p:spPr bwMode="auto">
          <a:xfrm>
            <a:off x="7694613" y="0"/>
            <a:ext cx="877887"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2" name="Titel 1"/>
          <p:cNvSpPr>
            <a:spLocks noGrp="1"/>
          </p:cNvSpPr>
          <p:nvPr>
            <p:ph type="ctrTitle"/>
          </p:nvPr>
        </p:nvSpPr>
        <p:spPr>
          <a:xfrm>
            <a:off x="685800" y="1556792"/>
            <a:ext cx="7772400" cy="1470025"/>
          </a:xfrm>
        </p:spPr>
        <p:txBody>
          <a:bodyPr/>
          <a:lstStyle>
            <a:lvl1pPr>
              <a:defRPr>
                <a:solidFill>
                  <a:srgbClr val="FFCC00"/>
                </a:solidFill>
              </a:defRPr>
            </a:lvl1pPr>
          </a:lstStyle>
          <a:p>
            <a:r>
              <a:rPr lang="nl-NL" smtClean="0"/>
              <a:t>Klik om de stijl te bewerken</a:t>
            </a:r>
            <a:endParaRPr lang="nl-NL" dirty="0"/>
          </a:p>
        </p:txBody>
      </p:sp>
      <p:sp>
        <p:nvSpPr>
          <p:cNvPr id="3" name="Ondertitel 2"/>
          <p:cNvSpPr>
            <a:spLocks noGrp="1"/>
          </p:cNvSpPr>
          <p:nvPr>
            <p:ph type="subTitle" idx="1"/>
          </p:nvPr>
        </p:nvSpPr>
        <p:spPr>
          <a:xfrm>
            <a:off x="1371600" y="3212976"/>
            <a:ext cx="6400800" cy="1752600"/>
          </a:xfrm>
        </p:spPr>
        <p:txBody>
          <a:bodyPr/>
          <a:lstStyle>
            <a:lvl1pPr marL="514350" indent="-514350" algn="ctr">
              <a:buFont typeface="+mj-lt"/>
              <a:buAutoNum type="arabicPeriod"/>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dirty="0"/>
          </a:p>
        </p:txBody>
      </p:sp>
    </p:spTree>
    <p:extLst>
      <p:ext uri="{BB962C8B-B14F-4D97-AF65-F5344CB8AC3E}">
        <p14:creationId xmlns:p14="http://schemas.microsoft.com/office/powerpoint/2010/main" val="3890562063"/>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deling Enumatil - tekst">
    <p:spTree>
      <p:nvGrpSpPr>
        <p:cNvPr id="1" name=""/>
        <p:cNvGrpSpPr/>
        <p:nvPr/>
      </p:nvGrpSpPr>
      <p:grpSpPr>
        <a:xfrm>
          <a:off x="0" y="0"/>
          <a:ext cx="0" cy="0"/>
          <a:chOff x="0" y="0"/>
          <a:chExt cx="0" cy="0"/>
        </a:xfrm>
      </p:grpSpPr>
      <p:pic>
        <p:nvPicPr>
          <p:cNvPr id="5" name="Picture 2" descr="logozwart"/>
          <p:cNvPicPr>
            <a:picLocks noChangeArrowheads="1"/>
          </p:cNvPicPr>
          <p:nvPr userDrawn="1"/>
        </p:nvPicPr>
        <p:blipFill>
          <a:blip r:embed="rId2">
            <a:clrChange>
              <a:clrFrom>
                <a:srgbClr val="010204"/>
              </a:clrFrom>
              <a:clrTo>
                <a:srgbClr val="010204">
                  <a:alpha val="0"/>
                </a:srgbClr>
              </a:clrTo>
            </a:clrChange>
            <a:extLst>
              <a:ext uri="{28A0092B-C50C-407E-A947-70E740481C1C}">
                <a14:useLocalDpi xmlns:a14="http://schemas.microsoft.com/office/drawing/2010/main" val="0"/>
              </a:ext>
            </a:extLst>
          </a:blip>
          <a:srcRect/>
          <a:stretch>
            <a:fillRect/>
          </a:stretch>
        </p:blipFill>
        <p:spPr bwMode="auto">
          <a:xfrm>
            <a:off x="7694613" y="0"/>
            <a:ext cx="877887"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6" name="Tekstvak 5"/>
          <p:cNvSpPr txBox="1"/>
          <p:nvPr userDrawn="1"/>
        </p:nvSpPr>
        <p:spPr>
          <a:xfrm>
            <a:off x="468313" y="1341438"/>
            <a:ext cx="8207375" cy="522287"/>
          </a:xfrm>
          <a:prstGeom prst="rect">
            <a:avLst/>
          </a:prstGeom>
          <a:noFill/>
        </p:spPr>
        <p:txBody>
          <a:bodyPr>
            <a:spAutoFit/>
          </a:bodyPr>
          <a:lstStyle/>
          <a:p>
            <a:pPr>
              <a:defRPr/>
            </a:pPr>
            <a:endParaRPr lang="nl-NL" sz="2800" dirty="0">
              <a:solidFill>
                <a:schemeClr val="bg1"/>
              </a:solidFill>
              <a:latin typeface="+mn-lt"/>
            </a:endParaRPr>
          </a:p>
        </p:txBody>
      </p:sp>
      <p:sp>
        <p:nvSpPr>
          <p:cNvPr id="2" name="Titel 1"/>
          <p:cNvSpPr>
            <a:spLocks noGrp="1"/>
          </p:cNvSpPr>
          <p:nvPr>
            <p:ph type="title"/>
          </p:nvPr>
        </p:nvSpPr>
        <p:spPr>
          <a:xfrm>
            <a:off x="457200" y="274638"/>
            <a:ext cx="6995120" cy="1138138"/>
          </a:xfrm>
        </p:spPr>
        <p:txBody>
          <a:bodyPr anchor="t"/>
          <a:lstStyle>
            <a:lvl1pPr algn="l">
              <a:defRPr sz="3600">
                <a:solidFill>
                  <a:srgbClr val="FFCC00"/>
                </a:solidFill>
              </a:defRPr>
            </a:lvl1pPr>
          </a:lstStyle>
          <a:p>
            <a:r>
              <a:rPr lang="nl-NL" smtClean="0"/>
              <a:t>Klik om de stijl te bewerken</a:t>
            </a:r>
            <a:endParaRPr lang="nl-NL" dirty="0"/>
          </a:p>
        </p:txBody>
      </p:sp>
      <p:sp>
        <p:nvSpPr>
          <p:cNvPr id="8" name="Tijdelijke aanduiding voor verticale tekst 2"/>
          <p:cNvSpPr>
            <a:spLocks noGrp="1"/>
          </p:cNvSpPr>
          <p:nvPr>
            <p:ph type="body" orient="vert" idx="1"/>
          </p:nvPr>
        </p:nvSpPr>
        <p:spPr>
          <a:xfrm>
            <a:off x="457200" y="1600200"/>
            <a:ext cx="8229600" cy="4525963"/>
          </a:xfrm>
        </p:spPr>
        <p:txBody>
          <a:bodyPr/>
          <a:lstStyle>
            <a:lvl1pPr>
              <a:defRPr sz="3200">
                <a:solidFill>
                  <a:schemeClr val="bg1"/>
                </a:solidFill>
              </a:defRPr>
            </a:lvl1pPr>
            <a:lvl2pPr>
              <a:defRPr sz="3200">
                <a:solidFill>
                  <a:schemeClr val="bg1"/>
                </a:solidFill>
              </a:defRPr>
            </a:lvl2pPr>
            <a:lvl3pPr>
              <a:defRPr sz="3200">
                <a:solidFill>
                  <a:schemeClr val="bg1"/>
                </a:solidFill>
              </a:defRPr>
            </a:lvl3pPr>
            <a:lvl4pPr>
              <a:defRPr sz="3200">
                <a:solidFill>
                  <a:schemeClr val="bg1"/>
                </a:solidFill>
              </a:defRPr>
            </a:lvl4pPr>
            <a:lvl5pPr>
              <a:defRPr sz="3200">
                <a:solidFill>
                  <a:schemeClr val="bg1"/>
                </a:solidFill>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p>
        </p:txBody>
      </p:sp>
      <p:sp>
        <p:nvSpPr>
          <p:cNvPr id="9" name="Tijdelijke aanduiding voor verticale tekst 2"/>
          <p:cNvSpPr>
            <a:spLocks noGrp="1"/>
          </p:cNvSpPr>
          <p:nvPr>
            <p:ph type="body" orient="vert" idx="10"/>
          </p:nvPr>
        </p:nvSpPr>
        <p:spPr>
          <a:xfrm>
            <a:off x="467544" y="6237312"/>
            <a:ext cx="8229600" cy="360040"/>
          </a:xfrm>
        </p:spPr>
        <p:txBody>
          <a:bodyPr/>
          <a:lstStyle>
            <a:lvl1pPr algn="r">
              <a:buNone/>
              <a:defRPr sz="2000" i="1">
                <a:solidFill>
                  <a:schemeClr val="bg1"/>
                </a:solidFill>
              </a:defRPr>
            </a:lvl1pPr>
            <a:lvl2pPr algn="r">
              <a:buNone/>
              <a:defRPr sz="2000" i="1">
                <a:solidFill>
                  <a:schemeClr val="bg1"/>
                </a:solidFill>
              </a:defRPr>
            </a:lvl2pPr>
            <a:lvl3pPr algn="r">
              <a:buNone/>
              <a:defRPr sz="2000" i="1">
                <a:solidFill>
                  <a:schemeClr val="bg1"/>
                </a:solidFill>
              </a:defRPr>
            </a:lvl3pPr>
            <a:lvl4pPr algn="r">
              <a:buNone/>
              <a:defRPr sz="2000" i="1">
                <a:solidFill>
                  <a:schemeClr val="bg1"/>
                </a:solidFill>
              </a:defRPr>
            </a:lvl4pPr>
            <a:lvl5pPr algn="r">
              <a:buNone/>
              <a:defRPr sz="2000" i="1">
                <a:solidFill>
                  <a:schemeClr val="bg1"/>
                </a:solidFill>
              </a:defRPr>
            </a:lvl5pPr>
          </a:lstStyle>
          <a:p>
            <a:pPr lvl="0"/>
            <a:r>
              <a:rPr lang="nl-NL" smtClean="0"/>
              <a:t>Klik om de modelstijlen te bewerken</a:t>
            </a:r>
          </a:p>
        </p:txBody>
      </p:sp>
    </p:spTree>
    <p:extLst>
      <p:ext uri="{BB962C8B-B14F-4D97-AF65-F5344CB8AC3E}">
        <p14:creationId xmlns:p14="http://schemas.microsoft.com/office/powerpoint/2010/main" val="2629499804"/>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deling Enumatil - ruimte voor plaatjes">
    <p:spTree>
      <p:nvGrpSpPr>
        <p:cNvPr id="1" name=""/>
        <p:cNvGrpSpPr/>
        <p:nvPr/>
      </p:nvGrpSpPr>
      <p:grpSpPr>
        <a:xfrm>
          <a:off x="0" y="0"/>
          <a:ext cx="0" cy="0"/>
          <a:chOff x="0" y="0"/>
          <a:chExt cx="0" cy="0"/>
        </a:xfrm>
      </p:grpSpPr>
      <p:pic>
        <p:nvPicPr>
          <p:cNvPr id="4" name="Picture 2" descr="logozwart"/>
          <p:cNvPicPr>
            <a:picLocks noChangeArrowheads="1"/>
          </p:cNvPicPr>
          <p:nvPr userDrawn="1"/>
        </p:nvPicPr>
        <p:blipFill>
          <a:blip r:embed="rId2">
            <a:clrChange>
              <a:clrFrom>
                <a:srgbClr val="010204"/>
              </a:clrFrom>
              <a:clrTo>
                <a:srgbClr val="010204">
                  <a:alpha val="0"/>
                </a:srgbClr>
              </a:clrTo>
            </a:clrChange>
            <a:extLst>
              <a:ext uri="{28A0092B-C50C-407E-A947-70E740481C1C}">
                <a14:useLocalDpi xmlns:a14="http://schemas.microsoft.com/office/drawing/2010/main" val="0"/>
              </a:ext>
            </a:extLst>
          </a:blip>
          <a:srcRect/>
          <a:stretch>
            <a:fillRect/>
          </a:stretch>
        </p:blipFill>
        <p:spPr bwMode="auto">
          <a:xfrm>
            <a:off x="7694613" y="0"/>
            <a:ext cx="877887"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kstvak 4"/>
          <p:cNvSpPr txBox="1"/>
          <p:nvPr userDrawn="1"/>
        </p:nvSpPr>
        <p:spPr>
          <a:xfrm>
            <a:off x="468313" y="1341438"/>
            <a:ext cx="8207375" cy="522287"/>
          </a:xfrm>
          <a:prstGeom prst="rect">
            <a:avLst/>
          </a:prstGeom>
          <a:noFill/>
        </p:spPr>
        <p:txBody>
          <a:bodyPr>
            <a:spAutoFit/>
          </a:bodyPr>
          <a:lstStyle/>
          <a:p>
            <a:pPr>
              <a:defRPr/>
            </a:pPr>
            <a:endParaRPr lang="nl-NL" sz="2800" dirty="0">
              <a:solidFill>
                <a:schemeClr val="bg1"/>
              </a:solidFill>
              <a:latin typeface="+mn-lt"/>
            </a:endParaRPr>
          </a:p>
        </p:txBody>
      </p:sp>
      <p:sp>
        <p:nvSpPr>
          <p:cNvPr id="2" name="Titel 1"/>
          <p:cNvSpPr>
            <a:spLocks noGrp="1"/>
          </p:cNvSpPr>
          <p:nvPr>
            <p:ph type="title"/>
          </p:nvPr>
        </p:nvSpPr>
        <p:spPr>
          <a:xfrm>
            <a:off x="457200" y="274638"/>
            <a:ext cx="6995120" cy="1138138"/>
          </a:xfrm>
        </p:spPr>
        <p:txBody>
          <a:bodyPr anchor="t"/>
          <a:lstStyle>
            <a:lvl1pPr algn="l">
              <a:defRPr sz="3600">
                <a:solidFill>
                  <a:srgbClr val="FFCC00"/>
                </a:solidFill>
              </a:defRPr>
            </a:lvl1pPr>
          </a:lstStyle>
          <a:p>
            <a:r>
              <a:rPr lang="nl-NL" smtClean="0"/>
              <a:t>Klik om de stijl te bewerken</a:t>
            </a:r>
            <a:endParaRPr lang="nl-NL" dirty="0"/>
          </a:p>
        </p:txBody>
      </p:sp>
      <p:sp>
        <p:nvSpPr>
          <p:cNvPr id="9" name="Tijdelijke aanduiding voor verticale tekst 2"/>
          <p:cNvSpPr>
            <a:spLocks noGrp="1"/>
          </p:cNvSpPr>
          <p:nvPr>
            <p:ph type="body" orient="vert" idx="10"/>
          </p:nvPr>
        </p:nvSpPr>
        <p:spPr>
          <a:xfrm>
            <a:off x="467544" y="6237312"/>
            <a:ext cx="8229600" cy="360040"/>
          </a:xfrm>
        </p:spPr>
        <p:txBody>
          <a:bodyPr/>
          <a:lstStyle>
            <a:lvl1pPr algn="r">
              <a:buNone/>
              <a:defRPr sz="2000" i="1">
                <a:solidFill>
                  <a:schemeClr val="bg1"/>
                </a:solidFill>
              </a:defRPr>
            </a:lvl1pPr>
            <a:lvl2pPr algn="r">
              <a:buNone/>
              <a:defRPr sz="2000" i="1">
                <a:solidFill>
                  <a:schemeClr val="bg1"/>
                </a:solidFill>
              </a:defRPr>
            </a:lvl2pPr>
            <a:lvl3pPr algn="r">
              <a:buNone/>
              <a:defRPr sz="2000" i="1">
                <a:solidFill>
                  <a:schemeClr val="bg1"/>
                </a:solidFill>
              </a:defRPr>
            </a:lvl3pPr>
            <a:lvl4pPr algn="r">
              <a:buNone/>
              <a:defRPr sz="2000" i="1">
                <a:solidFill>
                  <a:schemeClr val="bg1"/>
                </a:solidFill>
              </a:defRPr>
            </a:lvl4pPr>
            <a:lvl5pPr algn="r">
              <a:buNone/>
              <a:defRPr sz="2000" i="1">
                <a:solidFill>
                  <a:schemeClr val="bg1"/>
                </a:solidFill>
              </a:defRPr>
            </a:lvl5pPr>
          </a:lstStyle>
          <a:p>
            <a:pPr lvl="0"/>
            <a:r>
              <a:rPr lang="nl-NL" smtClean="0"/>
              <a:t>Klik om de modelstijlen te bewerken</a:t>
            </a:r>
          </a:p>
        </p:txBody>
      </p:sp>
    </p:spTree>
    <p:extLst>
      <p:ext uri="{BB962C8B-B14F-4D97-AF65-F5344CB8AC3E}">
        <p14:creationId xmlns:p14="http://schemas.microsoft.com/office/powerpoint/2010/main" val="101417448"/>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smtClean="0"/>
              <a:t>Klik om de stijl te bewerken</a:t>
            </a:r>
          </a:p>
        </p:txBody>
      </p:sp>
      <p:sp>
        <p:nvSpPr>
          <p:cNvPr id="1027"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C48243D-343D-4ED8-AA2C-300579F93CD3}" type="datetimeFigureOut">
              <a:rPr lang="nl-NL"/>
              <a:pPr>
                <a:defRPr/>
              </a:pPr>
              <a:t>2016  09  09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0B1607C-E575-4A27-A34D-1B4E4F0B6ACE}"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5400" b="1" i="1" dirty="0" smtClean="0"/>
              <a:t>Gods liefde </a:t>
            </a:r>
            <a:r>
              <a:rPr lang="nl-NL" sz="5400" b="1" dirty="0" smtClean="0"/>
              <a:t/>
            </a:r>
            <a:br>
              <a:rPr lang="nl-NL" sz="5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5877272"/>
            <a:ext cx="8229600" cy="720402"/>
          </a:xfrm>
        </p:spPr>
        <p:txBody>
          <a:bodyPr/>
          <a:lstStyle/>
          <a:p>
            <a:pPr algn="l"/>
            <a:r>
              <a:rPr lang="nl-NL" sz="3200" dirty="0" smtClean="0"/>
              <a:t>1 </a:t>
            </a:r>
            <a:r>
              <a:rPr lang="nl-NL" sz="3200" dirty="0" err="1" smtClean="0"/>
              <a:t>Tessalonicenzen</a:t>
            </a:r>
            <a:r>
              <a:rPr lang="nl-NL" sz="3200" dirty="0" smtClean="0"/>
              <a:t> 3: 12</a:t>
            </a:r>
            <a:endParaRPr lang="nl-NL" sz="3200"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132856"/>
            <a:ext cx="6858000" cy="3238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40284" y="1746672"/>
            <a:ext cx="8070686" cy="3108543"/>
          </a:xfrm>
          <a:prstGeom prst="rect">
            <a:avLst/>
          </a:prstGeom>
          <a:noFill/>
        </p:spPr>
        <p:txBody>
          <a:bodyPr wrap="square" rtlCol="0">
            <a:spAutoFit/>
          </a:bodyPr>
          <a:lstStyle/>
          <a:p>
            <a:r>
              <a:rPr lang="nl-NL" sz="2800" i="1" dirty="0" smtClean="0">
                <a:solidFill>
                  <a:srgbClr val="80BC5A"/>
                </a:solidFill>
                <a:latin typeface="+mn-lt"/>
              </a:rPr>
              <a:t>(</a:t>
            </a:r>
            <a:r>
              <a:rPr lang="nl-NL" sz="2800" b="1" i="1" dirty="0" smtClean="0">
                <a:solidFill>
                  <a:srgbClr val="80BC5A"/>
                </a:solidFill>
                <a:latin typeface="+mn-lt"/>
              </a:rPr>
              <a:t>Handelingen 17</a:t>
            </a:r>
            <a:r>
              <a:rPr lang="nl-NL" sz="2800" i="1" dirty="0" smtClean="0">
                <a:solidFill>
                  <a:srgbClr val="80BC5A"/>
                </a:solidFill>
                <a:latin typeface="+mn-lt"/>
              </a:rPr>
              <a:t>) Ze </a:t>
            </a:r>
            <a:r>
              <a:rPr lang="nl-NL" sz="2800" i="1" dirty="0">
                <a:solidFill>
                  <a:srgbClr val="80BC5A"/>
                </a:solidFill>
                <a:latin typeface="+mn-lt"/>
              </a:rPr>
              <a:t>reisden naar Tessalonica, waar de Joden een synagoge hadden. Zoals gewoonlijk ging Paulus naar hen toe, en drie sabbatdagen achtereen debatteerde hij met hen. (…) Sommigen lieten zich overtuigen en sloten zich aan bij Paulus en </a:t>
            </a:r>
            <a:r>
              <a:rPr lang="nl-NL" sz="2800" i="1" dirty="0" err="1">
                <a:solidFill>
                  <a:srgbClr val="80BC5A"/>
                </a:solidFill>
                <a:latin typeface="+mn-lt"/>
              </a:rPr>
              <a:t>Silas</a:t>
            </a:r>
            <a:r>
              <a:rPr lang="nl-NL" sz="2800" i="1" dirty="0">
                <a:solidFill>
                  <a:srgbClr val="80BC5A"/>
                </a:solidFill>
                <a:latin typeface="+mn-lt"/>
              </a:rPr>
              <a:t>, evenals veel Grieken die God vereerden, en een groot aantal vrouwen uit de hogere kringen</a:t>
            </a:r>
          </a:p>
        </p:txBody>
      </p:sp>
    </p:spTree>
    <p:extLst>
      <p:ext uri="{BB962C8B-B14F-4D97-AF65-F5344CB8AC3E}">
        <p14:creationId xmlns:p14="http://schemas.microsoft.com/office/powerpoint/2010/main" val="905843191"/>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40284" y="1746672"/>
            <a:ext cx="8070686" cy="2677656"/>
          </a:xfrm>
          <a:prstGeom prst="rect">
            <a:avLst/>
          </a:prstGeom>
          <a:noFill/>
        </p:spPr>
        <p:txBody>
          <a:bodyPr wrap="square" rtlCol="0">
            <a:spAutoFit/>
          </a:bodyPr>
          <a:lstStyle/>
          <a:p>
            <a:r>
              <a:rPr lang="nl-NL" sz="2800" dirty="0" smtClean="0">
                <a:solidFill>
                  <a:schemeClr val="bg1"/>
                </a:solidFill>
                <a:latin typeface="+mn-lt"/>
              </a:rPr>
              <a:t>2: 7 </a:t>
            </a:r>
            <a:r>
              <a:rPr lang="nl-NL" sz="2800" i="1" dirty="0">
                <a:solidFill>
                  <a:srgbClr val="80BC5A"/>
                </a:solidFill>
                <a:latin typeface="+mn-lt"/>
              </a:rPr>
              <a:t>we zijn u tegemoet getreden met de tederheid van een voedster die haar kinderen </a:t>
            </a:r>
            <a:r>
              <a:rPr lang="nl-NL" sz="2800" i="1" dirty="0" smtClean="0">
                <a:solidFill>
                  <a:srgbClr val="80BC5A"/>
                </a:solidFill>
                <a:latin typeface="+mn-lt"/>
              </a:rPr>
              <a:t>koestert</a:t>
            </a:r>
          </a:p>
          <a:p>
            <a:endParaRPr lang="nl-NL" sz="2800" dirty="0">
              <a:solidFill>
                <a:srgbClr val="80BC5A"/>
              </a:solidFill>
              <a:latin typeface="+mn-lt"/>
            </a:endParaRPr>
          </a:p>
          <a:p>
            <a:r>
              <a:rPr lang="nl-NL" sz="2800" dirty="0" smtClean="0">
                <a:solidFill>
                  <a:schemeClr val="bg1"/>
                </a:solidFill>
                <a:latin typeface="+mn-lt"/>
              </a:rPr>
              <a:t>2:11</a:t>
            </a:r>
            <a:r>
              <a:rPr lang="nl-NL" sz="2800" dirty="0">
                <a:solidFill>
                  <a:schemeClr val="bg1"/>
                </a:solidFill>
                <a:latin typeface="+mn-lt"/>
              </a:rPr>
              <a:t>: </a:t>
            </a:r>
            <a:r>
              <a:rPr lang="nl-NL" sz="2800" i="1" dirty="0">
                <a:solidFill>
                  <a:srgbClr val="80BC5A"/>
                </a:solidFill>
                <a:latin typeface="+mn-lt"/>
              </a:rPr>
              <a:t>U weet dat we voor ieder van u waren als een vader voor zijn kinderen</a:t>
            </a:r>
            <a:endParaRPr lang="nl-NL" sz="2800" dirty="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829543559"/>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40284" y="1713300"/>
            <a:ext cx="8070686" cy="5016758"/>
          </a:xfrm>
          <a:prstGeom prst="rect">
            <a:avLst/>
          </a:prstGeom>
          <a:noFill/>
        </p:spPr>
        <p:txBody>
          <a:bodyPr wrap="square" rtlCol="0">
            <a:spAutoFit/>
          </a:bodyPr>
          <a:lstStyle/>
          <a:p>
            <a:r>
              <a:rPr lang="nl-NL" sz="2400" dirty="0" smtClean="0">
                <a:solidFill>
                  <a:schemeClr val="bg1"/>
                </a:solidFill>
                <a:latin typeface="+mn-lt"/>
              </a:rPr>
              <a:t>2: 7 </a:t>
            </a:r>
            <a:r>
              <a:rPr lang="nl-NL" sz="2400" i="1" dirty="0">
                <a:solidFill>
                  <a:srgbClr val="80BC5A"/>
                </a:solidFill>
                <a:latin typeface="+mn-lt"/>
              </a:rPr>
              <a:t>we zijn u tegemoet getreden met de tederheid van een voedster die haar kinderen </a:t>
            </a:r>
            <a:r>
              <a:rPr lang="nl-NL" sz="2400" i="1" dirty="0" smtClean="0">
                <a:solidFill>
                  <a:srgbClr val="80BC5A"/>
                </a:solidFill>
                <a:latin typeface="+mn-lt"/>
              </a:rPr>
              <a:t>koestert</a:t>
            </a:r>
          </a:p>
          <a:p>
            <a:r>
              <a:rPr lang="nl-NL" sz="2400" dirty="0" smtClean="0">
                <a:solidFill>
                  <a:schemeClr val="bg1"/>
                </a:solidFill>
                <a:latin typeface="+mn-lt"/>
              </a:rPr>
              <a:t>2:11</a:t>
            </a:r>
            <a:r>
              <a:rPr lang="nl-NL" sz="2400" dirty="0">
                <a:solidFill>
                  <a:schemeClr val="bg1"/>
                </a:solidFill>
                <a:latin typeface="+mn-lt"/>
              </a:rPr>
              <a:t>: </a:t>
            </a:r>
            <a:r>
              <a:rPr lang="nl-NL" sz="2400" i="1" dirty="0">
                <a:solidFill>
                  <a:srgbClr val="80BC5A"/>
                </a:solidFill>
                <a:latin typeface="+mn-lt"/>
              </a:rPr>
              <a:t>U weet dat we voor ieder van u waren als een vader voor zijn </a:t>
            </a:r>
            <a:r>
              <a:rPr lang="nl-NL" sz="2400" i="1" dirty="0" smtClean="0">
                <a:solidFill>
                  <a:srgbClr val="80BC5A"/>
                </a:solidFill>
                <a:latin typeface="+mn-lt"/>
              </a:rPr>
              <a:t>kinderen</a:t>
            </a:r>
          </a:p>
          <a:p>
            <a:endParaRPr lang="nl-NL" sz="2800" i="1" dirty="0">
              <a:solidFill>
                <a:srgbClr val="80BC5A"/>
              </a:solidFill>
              <a:latin typeface="+mn-lt"/>
            </a:endParaRPr>
          </a:p>
          <a:p>
            <a:r>
              <a:rPr lang="nl-NL" sz="2800" dirty="0" smtClean="0">
                <a:solidFill>
                  <a:schemeClr val="bg1"/>
                </a:solidFill>
                <a:latin typeface="+mn-lt"/>
              </a:rPr>
              <a:t>3:12</a:t>
            </a:r>
            <a:endParaRPr lang="nl-NL" sz="2800" dirty="0">
              <a:solidFill>
                <a:schemeClr val="bg1"/>
              </a:solidFill>
              <a:latin typeface="+mn-lt"/>
            </a:endParaRPr>
          </a:p>
          <a:p>
            <a:r>
              <a:rPr lang="nl-NL" sz="2800" i="1" dirty="0">
                <a:solidFill>
                  <a:srgbClr val="80BC5A"/>
                </a:solidFill>
                <a:latin typeface="+mn-lt"/>
              </a:rPr>
              <a:t>Moge de Heer uw liefde voor elkaar en ieder ander groter maken, zodat uw liefde even overvloedig wordt als onze liefde voor u</a:t>
            </a:r>
          </a:p>
          <a:p>
            <a:endParaRPr lang="nl-NL" sz="2800" dirty="0">
              <a:solidFill>
                <a:srgbClr val="80BC5A"/>
              </a:solidFill>
              <a:latin typeface="+mn-lt"/>
            </a:endParaRPr>
          </a:p>
          <a:p>
            <a:endParaRPr lang="nl-NL" sz="2800" i="1" dirty="0" smtClean="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698234552"/>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11560" y="1988840"/>
            <a:ext cx="8070686" cy="1877437"/>
          </a:xfrm>
          <a:prstGeom prst="rect">
            <a:avLst/>
          </a:prstGeom>
          <a:noFill/>
        </p:spPr>
        <p:txBody>
          <a:bodyPr wrap="square" rtlCol="0">
            <a:spAutoFit/>
          </a:bodyPr>
          <a:lstStyle/>
          <a:p>
            <a:pPr marL="457200" indent="-457200">
              <a:buFont typeface="Arial" panose="020B0604020202020204" pitchFamily="34" charset="0"/>
              <a:buChar char="•"/>
            </a:pPr>
            <a:r>
              <a:rPr lang="nl-NL" sz="3200" dirty="0" smtClean="0">
                <a:solidFill>
                  <a:schemeClr val="bg1"/>
                </a:solidFill>
                <a:latin typeface="+mn-lt"/>
              </a:rPr>
              <a:t>Overvloedig</a:t>
            </a:r>
            <a:endParaRPr lang="nl-NL" sz="2800" dirty="0">
              <a:solidFill>
                <a:srgbClr val="80BC5A"/>
              </a:solidFill>
              <a:latin typeface="+mn-lt"/>
            </a:endParaRPr>
          </a:p>
          <a:p>
            <a:endParaRPr lang="nl-NL" sz="2800" dirty="0">
              <a:solidFill>
                <a:srgbClr val="80BC5A"/>
              </a:solidFill>
              <a:latin typeface="+mn-lt"/>
            </a:endParaRPr>
          </a:p>
          <a:p>
            <a:endParaRPr lang="nl-NL" sz="2800" i="1" dirty="0" smtClean="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1039832782"/>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11560" y="1988840"/>
            <a:ext cx="8070686" cy="2369880"/>
          </a:xfrm>
          <a:prstGeom prst="rect">
            <a:avLst/>
          </a:prstGeom>
          <a:noFill/>
        </p:spPr>
        <p:txBody>
          <a:bodyPr wrap="square" rtlCol="0">
            <a:spAutoFit/>
          </a:bodyPr>
          <a:lstStyle/>
          <a:p>
            <a:pPr marL="457200" indent="-457200">
              <a:buFont typeface="Arial" panose="020B0604020202020204" pitchFamily="34" charset="0"/>
              <a:buChar char="•"/>
            </a:pPr>
            <a:r>
              <a:rPr lang="nl-NL" sz="3200" dirty="0" smtClean="0">
                <a:solidFill>
                  <a:srgbClr val="00B8B4"/>
                </a:solidFill>
                <a:latin typeface="+mn-lt"/>
              </a:rPr>
              <a:t>Overvloedig</a:t>
            </a:r>
          </a:p>
          <a:p>
            <a:pPr marL="457200" indent="-457200">
              <a:buFont typeface="Arial" panose="020B0604020202020204" pitchFamily="34" charset="0"/>
              <a:buChar char="•"/>
            </a:pPr>
            <a:r>
              <a:rPr lang="nl-NL" sz="3200" dirty="0" smtClean="0">
                <a:solidFill>
                  <a:schemeClr val="bg1"/>
                </a:solidFill>
                <a:latin typeface="+mn-lt"/>
              </a:rPr>
              <a:t>Gods liefde doorgeven</a:t>
            </a:r>
            <a:endParaRPr lang="nl-NL" sz="2800" dirty="0">
              <a:solidFill>
                <a:srgbClr val="80BC5A"/>
              </a:solidFill>
              <a:latin typeface="+mn-lt"/>
            </a:endParaRPr>
          </a:p>
          <a:p>
            <a:endParaRPr lang="nl-NL" sz="2800" dirty="0">
              <a:solidFill>
                <a:srgbClr val="80BC5A"/>
              </a:solidFill>
              <a:latin typeface="+mn-lt"/>
            </a:endParaRPr>
          </a:p>
          <a:p>
            <a:endParaRPr lang="nl-NL" sz="2800" i="1" dirty="0" smtClean="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322402128"/>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11560" y="1988840"/>
            <a:ext cx="8070686" cy="2862322"/>
          </a:xfrm>
          <a:prstGeom prst="rect">
            <a:avLst/>
          </a:prstGeom>
          <a:noFill/>
        </p:spPr>
        <p:txBody>
          <a:bodyPr wrap="square" rtlCol="0">
            <a:spAutoFit/>
          </a:bodyPr>
          <a:lstStyle/>
          <a:p>
            <a:pPr marL="457200" indent="-457200">
              <a:buFont typeface="Arial" panose="020B0604020202020204" pitchFamily="34" charset="0"/>
              <a:buChar char="•"/>
            </a:pPr>
            <a:r>
              <a:rPr lang="nl-NL" sz="3200" dirty="0" smtClean="0">
                <a:solidFill>
                  <a:srgbClr val="00B8B4"/>
                </a:solidFill>
                <a:latin typeface="+mn-lt"/>
              </a:rPr>
              <a:t>Overvloedig</a:t>
            </a:r>
          </a:p>
          <a:p>
            <a:pPr marL="457200" indent="-457200">
              <a:buFont typeface="Arial" panose="020B0604020202020204" pitchFamily="34" charset="0"/>
              <a:buChar char="•"/>
            </a:pPr>
            <a:r>
              <a:rPr lang="nl-NL" sz="3200" dirty="0" smtClean="0">
                <a:solidFill>
                  <a:srgbClr val="00B8B4"/>
                </a:solidFill>
                <a:latin typeface="+mn-lt"/>
              </a:rPr>
              <a:t>Gods liefde doorgeven</a:t>
            </a:r>
          </a:p>
          <a:p>
            <a:pPr marL="457200" indent="-457200">
              <a:buFont typeface="Arial" panose="020B0604020202020204" pitchFamily="34" charset="0"/>
              <a:buChar char="•"/>
            </a:pPr>
            <a:r>
              <a:rPr lang="nl-NL" sz="3200" dirty="0" smtClean="0">
                <a:solidFill>
                  <a:schemeClr val="bg1"/>
                </a:solidFill>
                <a:latin typeface="+mn-lt"/>
              </a:rPr>
              <a:t>Vertrouwen, niet verraden</a:t>
            </a:r>
            <a:endParaRPr lang="nl-NL" sz="2800" dirty="0">
              <a:solidFill>
                <a:srgbClr val="80BC5A"/>
              </a:solidFill>
              <a:latin typeface="+mn-lt"/>
            </a:endParaRPr>
          </a:p>
          <a:p>
            <a:endParaRPr lang="nl-NL" sz="2800" dirty="0">
              <a:solidFill>
                <a:srgbClr val="80BC5A"/>
              </a:solidFill>
              <a:latin typeface="+mn-lt"/>
            </a:endParaRPr>
          </a:p>
          <a:p>
            <a:endParaRPr lang="nl-NL" sz="2800" i="1" dirty="0" smtClean="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983483069"/>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11560" y="1988840"/>
            <a:ext cx="8070686" cy="3354765"/>
          </a:xfrm>
          <a:prstGeom prst="rect">
            <a:avLst/>
          </a:prstGeom>
          <a:noFill/>
        </p:spPr>
        <p:txBody>
          <a:bodyPr wrap="square" rtlCol="0">
            <a:spAutoFit/>
          </a:bodyPr>
          <a:lstStyle/>
          <a:p>
            <a:pPr marL="457200" indent="-457200">
              <a:buFont typeface="Arial" panose="020B0604020202020204" pitchFamily="34" charset="0"/>
              <a:buChar char="•"/>
            </a:pPr>
            <a:r>
              <a:rPr lang="nl-NL" sz="3200" dirty="0" smtClean="0">
                <a:solidFill>
                  <a:srgbClr val="00B8B4"/>
                </a:solidFill>
                <a:latin typeface="+mn-lt"/>
              </a:rPr>
              <a:t>Overvloedig</a:t>
            </a:r>
          </a:p>
          <a:p>
            <a:pPr marL="457200" indent="-457200">
              <a:buFont typeface="Arial" panose="020B0604020202020204" pitchFamily="34" charset="0"/>
              <a:buChar char="•"/>
            </a:pPr>
            <a:r>
              <a:rPr lang="nl-NL" sz="3200" dirty="0" smtClean="0">
                <a:solidFill>
                  <a:srgbClr val="00B8B4"/>
                </a:solidFill>
                <a:latin typeface="+mn-lt"/>
              </a:rPr>
              <a:t>Gods liefde doorgeven</a:t>
            </a:r>
          </a:p>
          <a:p>
            <a:pPr marL="457200" indent="-457200">
              <a:buFont typeface="Arial" panose="020B0604020202020204" pitchFamily="34" charset="0"/>
              <a:buChar char="•"/>
            </a:pPr>
            <a:r>
              <a:rPr lang="nl-NL" sz="3200" dirty="0" smtClean="0">
                <a:solidFill>
                  <a:srgbClr val="00B8B4"/>
                </a:solidFill>
                <a:latin typeface="+mn-lt"/>
              </a:rPr>
              <a:t>Vertrouwen, niet verraden</a:t>
            </a:r>
          </a:p>
          <a:p>
            <a:pPr marL="457200" indent="-457200">
              <a:buFont typeface="Arial" panose="020B0604020202020204" pitchFamily="34" charset="0"/>
              <a:buChar char="•"/>
            </a:pPr>
            <a:r>
              <a:rPr lang="nl-NL" sz="3200" dirty="0">
                <a:solidFill>
                  <a:schemeClr val="bg1"/>
                </a:solidFill>
                <a:latin typeface="+mn-lt"/>
              </a:rPr>
              <a:t>Liefde voor elkaar </a:t>
            </a:r>
            <a:r>
              <a:rPr lang="nl-NL" sz="3200" dirty="0" smtClean="0">
                <a:solidFill>
                  <a:schemeClr val="bg1"/>
                </a:solidFill>
                <a:latin typeface="+mn-lt"/>
              </a:rPr>
              <a:t>- </a:t>
            </a:r>
            <a:r>
              <a:rPr lang="nl-NL" sz="3200" i="1" dirty="0" smtClean="0">
                <a:solidFill>
                  <a:schemeClr val="bg1"/>
                </a:solidFill>
                <a:latin typeface="+mn-lt"/>
              </a:rPr>
              <a:t>en </a:t>
            </a:r>
            <a:r>
              <a:rPr lang="nl-NL" sz="3200" i="1" dirty="0">
                <a:solidFill>
                  <a:schemeClr val="bg1"/>
                </a:solidFill>
                <a:latin typeface="+mn-lt"/>
              </a:rPr>
              <a:t>voor ieder ander </a:t>
            </a:r>
          </a:p>
          <a:p>
            <a:endParaRPr lang="nl-NL" sz="2800" dirty="0">
              <a:solidFill>
                <a:srgbClr val="80BC5A"/>
              </a:solidFill>
              <a:latin typeface="+mn-lt"/>
            </a:endParaRPr>
          </a:p>
          <a:p>
            <a:endParaRPr lang="nl-NL" sz="2800" i="1" dirty="0" smtClean="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2735993708"/>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4"/>
          <p:cNvSpPr>
            <a:spLocks noGrp="1"/>
          </p:cNvSpPr>
          <p:nvPr>
            <p:ph type="title"/>
          </p:nvPr>
        </p:nvSpPr>
        <p:spPr>
          <a:xfrm>
            <a:off x="457200" y="274638"/>
            <a:ext cx="7067128" cy="1354162"/>
          </a:xfrm>
        </p:spPr>
        <p:txBody>
          <a:bodyPr/>
          <a:lstStyle/>
          <a:p>
            <a:r>
              <a:rPr lang="nl-NL" sz="4400" b="1" i="1" dirty="0" smtClean="0"/>
              <a:t>Gods liefde </a:t>
            </a:r>
            <a:r>
              <a:rPr lang="nl-NL" sz="4400" b="1" dirty="0" smtClean="0"/>
              <a:t/>
            </a:r>
            <a:br>
              <a:rPr lang="nl-NL" sz="4400" b="1" dirty="0" smtClean="0"/>
            </a:br>
            <a:r>
              <a:rPr lang="nl-NL" sz="4000" b="1" dirty="0" smtClean="0"/>
              <a:t>maakt relaties sterker</a:t>
            </a:r>
            <a:endParaRPr lang="nl-NL" sz="4000" b="1" dirty="0" smtClean="0"/>
          </a:p>
        </p:txBody>
      </p:sp>
      <p:sp>
        <p:nvSpPr>
          <p:cNvPr id="8195" name="Tijdelijke aanduiding voor verticale tekst 5"/>
          <p:cNvSpPr>
            <a:spLocks noGrp="1"/>
          </p:cNvSpPr>
          <p:nvPr>
            <p:ph type="body" orient="vert" idx="10"/>
          </p:nvPr>
        </p:nvSpPr>
        <p:spPr>
          <a:xfrm>
            <a:off x="539552" y="6237312"/>
            <a:ext cx="8229600" cy="360362"/>
          </a:xfrm>
        </p:spPr>
        <p:txBody>
          <a:bodyPr/>
          <a:lstStyle/>
          <a:p>
            <a:r>
              <a:rPr lang="nl-NL" dirty="0" smtClean="0"/>
              <a:t>1 </a:t>
            </a:r>
            <a:r>
              <a:rPr lang="nl-NL" dirty="0" err="1" smtClean="0"/>
              <a:t>Tessalonicenzen</a:t>
            </a:r>
            <a:r>
              <a:rPr lang="nl-NL" dirty="0" smtClean="0"/>
              <a:t> 3: 12</a:t>
            </a:r>
            <a:endParaRPr lang="nl-NL" dirty="0" smtClean="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5040445"/>
            <a:ext cx="2382054" cy="1124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kstvak 2"/>
          <p:cNvSpPr txBox="1"/>
          <p:nvPr/>
        </p:nvSpPr>
        <p:spPr>
          <a:xfrm>
            <a:off x="611560" y="1988840"/>
            <a:ext cx="8070686" cy="3847207"/>
          </a:xfrm>
          <a:prstGeom prst="rect">
            <a:avLst/>
          </a:prstGeom>
          <a:noFill/>
        </p:spPr>
        <p:txBody>
          <a:bodyPr wrap="square" rtlCol="0">
            <a:spAutoFit/>
          </a:bodyPr>
          <a:lstStyle/>
          <a:p>
            <a:pPr marL="457200" indent="-457200">
              <a:buFont typeface="Arial" panose="020B0604020202020204" pitchFamily="34" charset="0"/>
              <a:buChar char="•"/>
            </a:pPr>
            <a:r>
              <a:rPr lang="nl-NL" sz="3200" dirty="0" smtClean="0">
                <a:solidFill>
                  <a:srgbClr val="00B8B4"/>
                </a:solidFill>
                <a:latin typeface="+mn-lt"/>
              </a:rPr>
              <a:t>Overvloedig</a:t>
            </a:r>
          </a:p>
          <a:p>
            <a:pPr marL="457200" indent="-457200">
              <a:buFont typeface="Arial" panose="020B0604020202020204" pitchFamily="34" charset="0"/>
              <a:buChar char="•"/>
            </a:pPr>
            <a:r>
              <a:rPr lang="nl-NL" sz="3200" dirty="0" smtClean="0">
                <a:solidFill>
                  <a:srgbClr val="00B8B4"/>
                </a:solidFill>
                <a:latin typeface="+mn-lt"/>
              </a:rPr>
              <a:t>Gods liefde doorgeven</a:t>
            </a:r>
          </a:p>
          <a:p>
            <a:pPr marL="457200" indent="-457200">
              <a:buFont typeface="Arial" panose="020B0604020202020204" pitchFamily="34" charset="0"/>
              <a:buChar char="•"/>
            </a:pPr>
            <a:r>
              <a:rPr lang="nl-NL" sz="3200" dirty="0" smtClean="0">
                <a:solidFill>
                  <a:srgbClr val="00B8B4"/>
                </a:solidFill>
                <a:latin typeface="+mn-lt"/>
              </a:rPr>
              <a:t>Vertrouwen, niet verraden</a:t>
            </a:r>
          </a:p>
          <a:p>
            <a:pPr marL="457200" indent="-457200">
              <a:buFont typeface="Arial" panose="020B0604020202020204" pitchFamily="34" charset="0"/>
              <a:buChar char="•"/>
            </a:pPr>
            <a:r>
              <a:rPr lang="nl-NL" sz="3200" dirty="0">
                <a:solidFill>
                  <a:srgbClr val="00B8B4"/>
                </a:solidFill>
                <a:latin typeface="+mn-lt"/>
              </a:rPr>
              <a:t>Liefde voor elkaar </a:t>
            </a:r>
            <a:r>
              <a:rPr lang="nl-NL" sz="3200" dirty="0" smtClean="0">
                <a:solidFill>
                  <a:srgbClr val="00B8B4"/>
                </a:solidFill>
                <a:latin typeface="+mn-lt"/>
              </a:rPr>
              <a:t>- </a:t>
            </a:r>
            <a:r>
              <a:rPr lang="nl-NL" sz="3200" i="1" dirty="0" smtClean="0">
                <a:solidFill>
                  <a:srgbClr val="00B8B4"/>
                </a:solidFill>
                <a:latin typeface="+mn-lt"/>
              </a:rPr>
              <a:t>en </a:t>
            </a:r>
            <a:r>
              <a:rPr lang="nl-NL" sz="3200" i="1" dirty="0">
                <a:solidFill>
                  <a:srgbClr val="00B8B4"/>
                </a:solidFill>
                <a:latin typeface="+mn-lt"/>
              </a:rPr>
              <a:t>voor ieder ander </a:t>
            </a:r>
            <a:endParaRPr lang="nl-NL" sz="3200" dirty="0" smtClean="0">
              <a:solidFill>
                <a:srgbClr val="00B8B4"/>
              </a:solidFill>
              <a:latin typeface="+mn-lt"/>
            </a:endParaRPr>
          </a:p>
          <a:p>
            <a:pPr marL="457200" indent="-457200">
              <a:buFont typeface="Arial" panose="020B0604020202020204" pitchFamily="34" charset="0"/>
              <a:buChar char="•"/>
            </a:pPr>
            <a:r>
              <a:rPr lang="nl-NL" sz="3200" dirty="0" smtClean="0">
                <a:solidFill>
                  <a:schemeClr val="bg1"/>
                </a:solidFill>
                <a:latin typeface="+mn-lt"/>
              </a:rPr>
              <a:t>Gemeente-zijn opnieuw ijken</a:t>
            </a:r>
            <a:endParaRPr lang="nl-NL" sz="3200" dirty="0">
              <a:solidFill>
                <a:schemeClr val="bg1"/>
              </a:solidFill>
              <a:latin typeface="+mn-lt"/>
            </a:endParaRPr>
          </a:p>
          <a:p>
            <a:endParaRPr lang="nl-NL" sz="2800" dirty="0">
              <a:solidFill>
                <a:srgbClr val="80BC5A"/>
              </a:solidFill>
              <a:latin typeface="+mn-lt"/>
            </a:endParaRPr>
          </a:p>
          <a:p>
            <a:endParaRPr lang="nl-NL" sz="2800" i="1" dirty="0" smtClean="0">
              <a:solidFill>
                <a:srgbClr val="80BC5A"/>
              </a:solidFill>
              <a:latin typeface="+mn-lt"/>
            </a:endParaRPr>
          </a:p>
          <a:p>
            <a:endParaRPr lang="nl-NL" sz="2800" i="1" dirty="0">
              <a:solidFill>
                <a:srgbClr val="80BC5A"/>
              </a:solidFill>
              <a:latin typeface="+mn-lt"/>
            </a:endParaRPr>
          </a:p>
        </p:txBody>
      </p:sp>
    </p:spTree>
    <p:extLst>
      <p:ext uri="{BB962C8B-B14F-4D97-AF65-F5344CB8AC3E}">
        <p14:creationId xmlns:p14="http://schemas.microsoft.com/office/powerpoint/2010/main" val="921754975"/>
      </p:ext>
    </p:extLst>
  </p:cSld>
  <p:clrMapOvr>
    <a:masterClrMapping/>
  </p:clrMapOvr>
  <mc:AlternateContent xmlns:mc="http://schemas.openxmlformats.org/markup-compatibility/2006" xmlns:p14="http://schemas.microsoft.com/office/powerpoint/2010/main">
    <mc:Choice Requires="p14">
      <p:transition spd="slow" p14:dur="1250">
        <p:fad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4123</TotalTime>
  <Words>269</Words>
  <Application>Microsoft Office PowerPoint</Application>
  <PresentationFormat>Diavoorstelling (4:3)</PresentationFormat>
  <Paragraphs>48</Paragraphs>
  <Slides>9</Slides>
  <Notes>0</Notes>
  <HiddenSlides>0</HiddenSlides>
  <MMClips>0</MMClips>
  <ScaleCrop>false</ScaleCrop>
  <HeadingPairs>
    <vt:vector size="4" baseType="variant">
      <vt:variant>
        <vt:lpstr>Thema</vt:lpstr>
      </vt:variant>
      <vt:variant>
        <vt:i4>1</vt:i4>
      </vt:variant>
      <vt:variant>
        <vt:lpstr>Diatitels</vt:lpstr>
      </vt:variant>
      <vt:variant>
        <vt:i4>9</vt:i4>
      </vt:variant>
    </vt:vector>
  </HeadingPairs>
  <TitlesOfParts>
    <vt:vector size="10" baseType="lpstr">
      <vt:lpstr>Office-thema</vt:lpstr>
      <vt:lpstr>Gods liefde  maakt relaties sterker</vt:lpstr>
      <vt:lpstr>Gods liefde  maakt relaties sterker</vt:lpstr>
      <vt:lpstr>Gods liefde  maakt relaties sterker</vt:lpstr>
      <vt:lpstr>Gods liefde  maakt relaties sterker</vt:lpstr>
      <vt:lpstr>Gods liefde  maakt relaties sterker</vt:lpstr>
      <vt:lpstr>Gods liefde  maakt relaties sterker</vt:lpstr>
      <vt:lpstr>Gods liefde  maakt relaties sterker</vt:lpstr>
      <vt:lpstr>Gods liefde  maakt relaties sterker</vt:lpstr>
      <vt:lpstr>Gods liefde  maakt relaties sterker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admin</dc:creator>
  <cp:lastModifiedBy>TiemenDijkema</cp:lastModifiedBy>
  <cp:revision>215</cp:revision>
  <dcterms:created xsi:type="dcterms:W3CDTF">2010-06-11T12:01:06Z</dcterms:created>
  <dcterms:modified xsi:type="dcterms:W3CDTF">2016-09-09T13:10:21Z</dcterms:modified>
</cp:coreProperties>
</file>